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2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499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8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5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0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6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35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28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8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2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A57E2-960D-430D-A76F-782DF01A7AA8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EA0C9-F5D9-4CB1-96C5-A03C44CB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2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311728"/>
            <a:ext cx="8312727" cy="6234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4220" y="472177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데이터그램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6009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ages.mentalfloss.com/sites/default/files/styles/insert_main_wide_image/public/istock_000012710166_sm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9" y="195230"/>
            <a:ext cx="1168372" cy="7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6290"/>
            <a:ext cx="8839201" cy="32763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57"/>
          <p:cNvSpPr txBox="1"/>
          <p:nvPr/>
        </p:nvSpPr>
        <p:spPr>
          <a:xfrm>
            <a:off x="1367825" y="4851399"/>
            <a:ext cx="6519000" cy="12025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 sz="3000" dirty="0"/>
              <a:t>매주 토요일 14:00 ~ </a:t>
            </a:r>
            <a:r>
              <a:rPr lang="ko" sz="3000" dirty="0" smtClean="0"/>
              <a:t>16:00</a:t>
            </a:r>
            <a:endParaRPr lang="en-US" altLang="ko" sz="3000" dirty="0" smtClean="0"/>
          </a:p>
          <a:p>
            <a:pPr lvl="0" algn="ctr">
              <a:spcBef>
                <a:spcPts val="0"/>
              </a:spcBef>
              <a:buNone/>
            </a:pPr>
            <a:r>
              <a:rPr lang="ko-KR" altLang="en-US" sz="3000" dirty="0" err="1" smtClean="0"/>
              <a:t>영우글로벌러닝</a:t>
            </a:r>
            <a:endParaRPr lang="ko" sz="3000" dirty="0"/>
          </a:p>
        </p:txBody>
      </p:sp>
    </p:spTree>
    <p:extLst>
      <p:ext uri="{BB962C8B-B14F-4D97-AF65-F5344CB8AC3E}">
        <p14:creationId xmlns:p14="http://schemas.microsoft.com/office/powerpoint/2010/main" val="90488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ages.mentalfloss.com/sites/default/files/styles/insert_main_wide_image/public/istock_000012710166_sm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9" y="195230"/>
            <a:ext cx="1168372" cy="7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63"/>
          <p:cNvSpPr txBox="1"/>
          <p:nvPr/>
        </p:nvSpPr>
        <p:spPr>
          <a:xfrm>
            <a:off x="284672" y="1169813"/>
            <a:ext cx="3510900" cy="4607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ko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2400" b="1" dirty="0">
                <a:solidFill>
                  <a:schemeClr val="dk1"/>
                </a:solidFill>
              </a:rPr>
              <a:t>사람</a:t>
            </a:r>
          </a:p>
        </p:txBody>
      </p:sp>
      <p:pic>
        <p:nvPicPr>
          <p:cNvPr id="8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900" y="4015434"/>
            <a:ext cx="1337825" cy="13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68"/>
          <p:cNvSpPr txBox="1"/>
          <p:nvPr/>
        </p:nvSpPr>
        <p:spPr>
          <a:xfrm>
            <a:off x="284672" y="3151013"/>
            <a:ext cx="3510900" cy="4607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ko" sz="2400" b="1" dirty="0">
                <a:solidFill>
                  <a:schemeClr val="dk1"/>
                </a:solidFill>
              </a:rPr>
              <a:t>2</a:t>
            </a:r>
            <a:r>
              <a:rPr lang="ko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2400" b="1" dirty="0">
                <a:solidFill>
                  <a:schemeClr val="dk1"/>
                </a:solidFill>
              </a:rPr>
              <a:t>소통</a:t>
            </a:r>
          </a:p>
        </p:txBody>
      </p:sp>
      <p:pic>
        <p:nvPicPr>
          <p:cNvPr id="10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400" y="3950633"/>
            <a:ext cx="2243508" cy="146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" y="3876898"/>
            <a:ext cx="1614900" cy="1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33" y="1700475"/>
            <a:ext cx="5095985" cy="131618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Shape 165"/>
          <p:cNvCxnSpPr/>
          <p:nvPr/>
        </p:nvCxnSpPr>
        <p:spPr>
          <a:xfrm>
            <a:off x="6090745" y="2847912"/>
            <a:ext cx="18242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66"/>
          <p:cNvSpPr txBox="1"/>
          <p:nvPr/>
        </p:nvSpPr>
        <p:spPr>
          <a:xfrm>
            <a:off x="5978576" y="2670457"/>
            <a:ext cx="2211609" cy="3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0.2% 의 활성 사용자</a:t>
            </a:r>
          </a:p>
        </p:txBody>
      </p:sp>
    </p:spTree>
    <p:extLst>
      <p:ext uri="{BB962C8B-B14F-4D97-AF65-F5344CB8AC3E}">
        <p14:creationId xmlns:p14="http://schemas.microsoft.com/office/powerpoint/2010/main" val="91491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5"/>
          <p:cNvSpPr txBox="1"/>
          <p:nvPr/>
        </p:nvSpPr>
        <p:spPr>
          <a:xfrm>
            <a:off x="284672" y="1014273"/>
            <a:ext cx="3510900" cy="3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ko" sz="2400" b="1">
                <a:solidFill>
                  <a:schemeClr val="dk1"/>
                </a:solidFill>
              </a:rPr>
              <a:t>3</a:t>
            </a:r>
            <a:r>
              <a:rPr lang="ko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2400" b="1">
                <a:solidFill>
                  <a:schemeClr val="dk1"/>
                </a:solidFill>
              </a:rPr>
              <a:t>주제</a:t>
            </a:r>
          </a:p>
        </p:txBody>
      </p:sp>
      <p:pic>
        <p:nvPicPr>
          <p:cNvPr id="5" name="Shape 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484" y="1532316"/>
            <a:ext cx="1092416" cy="139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178" y="1532320"/>
            <a:ext cx="970626" cy="13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075" y="1532317"/>
            <a:ext cx="1092425" cy="1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775" y="1532317"/>
            <a:ext cx="1131814" cy="139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 descr="http://images.mentalfloss.com/sites/default/files/styles/insert_main_wide_image/public/istock_000012710166_smal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9" y="195230"/>
            <a:ext cx="1168372" cy="72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76"/>
          <p:cNvSpPr txBox="1"/>
          <p:nvPr/>
        </p:nvSpPr>
        <p:spPr>
          <a:xfrm>
            <a:off x="284672" y="3474205"/>
            <a:ext cx="3510900" cy="4607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ko" sz="2400" b="1" dirty="0">
                <a:solidFill>
                  <a:schemeClr val="dk1"/>
                </a:solidFill>
              </a:rPr>
              <a:t>4</a:t>
            </a:r>
            <a:r>
              <a:rPr lang="ko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2400" b="1" dirty="0">
                <a:solidFill>
                  <a:schemeClr val="dk1"/>
                </a:solidFill>
              </a:rPr>
              <a:t>장소</a:t>
            </a:r>
          </a:p>
        </p:txBody>
      </p:sp>
      <p:pic>
        <p:nvPicPr>
          <p:cNvPr id="12" name="Shape 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484" y="4149593"/>
            <a:ext cx="2324226" cy="1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909" y="4149593"/>
            <a:ext cx="2820005" cy="1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영우글로벌러닝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595" y="4484955"/>
            <a:ext cx="25717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8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24</Words>
  <Application>Microsoft Office PowerPoint</Application>
  <PresentationFormat>화면 슬라이드 쇼(4:3)</PresentationFormat>
  <Paragraphs>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Encaion</dc:creator>
  <cp:lastModifiedBy>Encaion</cp:lastModifiedBy>
  <cp:revision>1</cp:revision>
  <dcterms:created xsi:type="dcterms:W3CDTF">2017-12-01T12:34:29Z</dcterms:created>
  <dcterms:modified xsi:type="dcterms:W3CDTF">2017-12-01T12:41:32Z</dcterms:modified>
</cp:coreProperties>
</file>